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73" r:id="rId11"/>
    <p:sldId id="277" r:id="rId12"/>
    <p:sldId id="265" r:id="rId13"/>
    <p:sldId id="275" r:id="rId14"/>
    <p:sldId id="266" r:id="rId15"/>
    <p:sldId id="278" r:id="rId16"/>
    <p:sldId id="274" r:id="rId17"/>
    <p:sldId id="267" r:id="rId18"/>
    <p:sldId id="279" r:id="rId19"/>
    <p:sldId id="280" r:id="rId20"/>
    <p:sldId id="268" r:id="rId21"/>
    <p:sldId id="281" r:id="rId22"/>
    <p:sldId id="283" r:id="rId23"/>
    <p:sldId id="282" r:id="rId24"/>
    <p:sldId id="285" r:id="rId25"/>
    <p:sldId id="269" r:id="rId26"/>
    <p:sldId id="270" r:id="rId27"/>
    <p:sldId id="271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-10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E6FB5-5219-E948-B2C6-0A63FD5D090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36C10-A198-1D4C-AF3F-AFC091A97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040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13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Don’t actually</a:t>
            </a:r>
            <a:r>
              <a:rPr lang="en-US" baseline="0" dirty="0" smtClean="0"/>
              <a:t> “make energy”..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956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139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Lysosomes are produced</a:t>
            </a:r>
            <a:r>
              <a:rPr lang="en-US" baseline="0" dirty="0" smtClean="0"/>
              <a:t> in ER, then Golgi (enzymes are proteins)</a:t>
            </a:r>
          </a:p>
          <a:p>
            <a:r>
              <a:rPr lang="en-US" baseline="0" dirty="0" smtClean="0"/>
              <a:t>Then they can attach to the things they want to destroy and let their enzymes in!  Ha ha!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 layers of fats, proteins scattered</a:t>
            </a:r>
            <a:r>
              <a:rPr lang="en-US" baseline="0" dirty="0" smtClean="0"/>
              <a:t> throughout</a:t>
            </a:r>
          </a:p>
          <a:p>
            <a:r>
              <a:rPr lang="en-US" baseline="0" dirty="0" smtClean="0"/>
              <a:t>Forms boundary, lets things in and out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550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Observe cell membranes- form boundaries</a:t>
            </a:r>
          </a:p>
          <a:p>
            <a:r>
              <a:rPr lang="en-US" dirty="0" smtClean="0"/>
              <a:t>These</a:t>
            </a:r>
            <a:r>
              <a:rPr lang="en-US" baseline="0" dirty="0" smtClean="0"/>
              <a:t> are salamander liver cells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131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Mostly water, organelles</a:t>
            </a:r>
            <a:r>
              <a:rPr lang="en-US" baseline="0" dirty="0" smtClean="0"/>
              <a:t> float in it, like gelatin, but moves</a:t>
            </a:r>
          </a:p>
          <a:p>
            <a:r>
              <a:rPr lang="en-US" baseline="0" dirty="0" smtClean="0"/>
              <a:t>Show </a:t>
            </a:r>
            <a:r>
              <a:rPr lang="en-US" baseline="0" dirty="0" err="1" smtClean="0"/>
              <a:t>clisp</a:t>
            </a:r>
            <a:r>
              <a:rPr lang="en-US" baseline="0" dirty="0" smtClean="0"/>
              <a:t> of </a:t>
            </a:r>
            <a:r>
              <a:rPr lang="en-US" baseline="0" dirty="0" err="1" smtClean="0"/>
              <a:t>cyto</a:t>
            </a:r>
            <a:r>
              <a:rPr lang="en-US" baseline="0" dirty="0" smtClean="0"/>
              <a:t> streaming (amoeba, amoeba eating, elodea)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845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 back to liver</a:t>
            </a:r>
            <a:r>
              <a:rPr lang="en-US" baseline="0" dirty="0" smtClean="0"/>
              <a:t> cells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672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Electron microscope:</a:t>
            </a:r>
            <a:r>
              <a:rPr lang="en-US" baseline="0" dirty="0" smtClean="0"/>
              <a:t> can magnify millions of times larger</a:t>
            </a:r>
            <a:endParaRPr lang="en-US" dirty="0" smtClean="0"/>
          </a:p>
          <a:p>
            <a:r>
              <a:rPr lang="en-US" dirty="0" smtClean="0"/>
              <a:t>Arrows</a:t>
            </a:r>
            <a:r>
              <a:rPr lang="en-US" baseline="0" dirty="0" smtClean="0"/>
              <a:t> point to pores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649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ER with ribosomes- that will</a:t>
            </a:r>
            <a:r>
              <a:rPr lang="en-US" baseline="0" dirty="0" smtClean="0"/>
              <a:t> be our next organelle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38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Functions of proteins:</a:t>
            </a:r>
            <a:r>
              <a:rPr lang="en-US" baseline="0" dirty="0" smtClean="0"/>
              <a:t> catalyzing reactions (enzymes), forming hormones, replicating DNA, transporting materials across cell membrane, responding to stimuli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548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Nucleolus makes protein parts, ribosomes</a:t>
            </a:r>
            <a:r>
              <a:rPr lang="en-US" baseline="0" dirty="0" smtClean="0"/>
              <a:t> assemble proteins and other materials, ER transports and send them to Golgi Body, which packages them for storage or for release outside the cell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36C10-A198-1D4C-AF3F-AFC091A97CA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217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0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680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331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70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97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6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33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60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242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71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70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33D5D-2C48-1D4D-A7B6-A19DC276A345}" type="datetimeFigureOut">
              <a:rPr lang="en-US" smtClean="0"/>
              <a:t>4/16/13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57276-9802-4248-80BC-F418956A6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7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ORGANELLES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Structures within a cell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748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930909" y="329231"/>
            <a:ext cx="11139259" cy="6126163"/>
          </a:xfrm>
        </p:spPr>
      </p:pic>
    </p:spTree>
    <p:extLst>
      <p:ext uri="{BB962C8B-B14F-4D97-AF65-F5344CB8AC3E}">
        <p14:creationId xmlns:p14="http://schemas.microsoft.com/office/powerpoint/2010/main" val="372675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Endoplasmic Reticulum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8120" b="181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088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Ribosomes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21831" b="-21831"/>
          <a:stretch>
            <a:fillRect/>
          </a:stretch>
        </p:blipFill>
        <p:spPr>
          <a:xfrm>
            <a:off x="0" y="1600200"/>
            <a:ext cx="4495800" cy="5038336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Small balls on the ER and in the cytoplasm</a:t>
            </a:r>
          </a:p>
          <a:p>
            <a:r>
              <a:rPr lang="en-US" dirty="0" smtClean="0"/>
              <a:t>Make </a:t>
            </a:r>
            <a:r>
              <a:rPr lang="en-US" dirty="0" smtClean="0"/>
              <a:t>proteins (many different functions in and out of the cell)</a:t>
            </a:r>
            <a:endParaRPr lang="en-US" dirty="0" smtClean="0"/>
          </a:p>
          <a:p>
            <a:r>
              <a:rPr lang="en-US" dirty="0" smtClean="0"/>
              <a:t>Like little factories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002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Ribosome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14833" b="-14833"/>
          <a:stretch>
            <a:fillRect/>
          </a:stretch>
        </p:blipFill>
        <p:spPr/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16776" b="-167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9103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Golgi Bodies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6472" r="6472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cell’s “packing center”</a:t>
            </a:r>
          </a:p>
          <a:p>
            <a:r>
              <a:rPr lang="en-US" dirty="0" smtClean="0"/>
              <a:t>Package </a:t>
            </a:r>
            <a:r>
              <a:rPr lang="en-US" dirty="0" smtClean="0"/>
              <a:t>proteins and other materials from the ER for storage or transportation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41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Golgi Bodies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28187" b="-28187"/>
          <a:stretch>
            <a:fillRect/>
          </a:stretch>
        </p:blipFill>
        <p:spPr>
          <a:xfrm>
            <a:off x="0" y="1087828"/>
            <a:ext cx="4495800" cy="5038336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4530" r="145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0502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rcRect l="-29132" r="-29132"/>
          <a:stretch>
            <a:fillRect/>
          </a:stretch>
        </p:blipFill>
        <p:spPr>
          <a:xfrm>
            <a:off x="-1788432" y="0"/>
            <a:ext cx="12472636" cy="6859469"/>
          </a:xfrm>
        </p:spPr>
      </p:pic>
    </p:spTree>
    <p:extLst>
      <p:ext uri="{BB962C8B-B14F-4D97-AF65-F5344CB8AC3E}">
        <p14:creationId xmlns:p14="http://schemas.microsoft.com/office/powerpoint/2010/main" val="1075647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972" r="2972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“power plant” of the cell</a:t>
            </a:r>
          </a:p>
          <a:p>
            <a:r>
              <a:rPr lang="en-US" dirty="0" smtClean="0"/>
              <a:t>Convert chemical energy in food into molecules that are easier for the cell to use.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605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24570" b="-24570"/>
          <a:stretch>
            <a:fillRect/>
          </a:stretch>
        </p:blipFill>
        <p:spPr/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 t="-32768" b="-327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3809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the skunk cabbage melt snow?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l="-20106" r="-20106"/>
          <a:stretch>
            <a:fillRect/>
          </a:stretch>
        </p:blipFill>
        <p:spPr>
          <a:xfrm>
            <a:off x="457200" y="2047013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1659347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main types of cells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Prokaryotic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Eukaryotic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l="5566" r="5566"/>
          <a:stretch>
            <a:fillRect/>
          </a:stretch>
        </p:blipFill>
        <p:spPr/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 l="-8623" r="-8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4498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Lysosome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“Suicide bags”</a:t>
            </a:r>
          </a:p>
          <a:p>
            <a:r>
              <a:rPr lang="en-US" dirty="0" smtClean="0"/>
              <a:t>Small organelles filled with enzymes that can break down molecules into smaller ones that can be used.</a:t>
            </a:r>
          </a:p>
          <a:p>
            <a:r>
              <a:rPr lang="en-US" dirty="0" smtClean="0"/>
              <a:t>If a lysosome breaks open inside the cell, it dissolves the cell itself!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34051" b="-34051"/>
          <a:stretch>
            <a:fillRect/>
          </a:stretch>
        </p:blipFill>
        <p:spPr>
          <a:xfrm>
            <a:off x="0" y="1087828"/>
            <a:ext cx="4495800" cy="5038336"/>
          </a:xfrm>
        </p:spPr>
      </p:pic>
    </p:spTree>
    <p:extLst>
      <p:ext uri="{BB962C8B-B14F-4D97-AF65-F5344CB8AC3E}">
        <p14:creationId xmlns:p14="http://schemas.microsoft.com/office/powerpoint/2010/main" val="57552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Lysosome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rcRect l="-36521" r="-36521"/>
          <a:stretch>
            <a:fillRect/>
          </a:stretch>
        </p:blipFill>
        <p:spPr>
          <a:xfrm>
            <a:off x="-507183" y="1600200"/>
            <a:ext cx="9651183" cy="5307779"/>
          </a:xfrm>
        </p:spPr>
      </p:pic>
    </p:spTree>
    <p:extLst>
      <p:ext uri="{BB962C8B-B14F-4D97-AF65-F5344CB8AC3E}">
        <p14:creationId xmlns:p14="http://schemas.microsoft.com/office/powerpoint/2010/main" val="3389564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l="-37097" r="-37097"/>
          <a:stretch>
            <a:fillRect/>
          </a:stretch>
        </p:blipFill>
        <p:spPr>
          <a:xfrm>
            <a:off x="-1169310" y="266182"/>
            <a:ext cx="11659918" cy="6412506"/>
          </a:xfrm>
        </p:spPr>
      </p:pic>
    </p:spTree>
    <p:extLst>
      <p:ext uri="{BB962C8B-B14F-4D97-AF65-F5344CB8AC3E}">
        <p14:creationId xmlns:p14="http://schemas.microsoft.com/office/powerpoint/2010/main" val="1701337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lysosomes have to do with a frog’s life cycle?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>
          <a:xfrm>
            <a:off x="0" y="1786753"/>
            <a:ext cx="9221096" cy="5071247"/>
          </a:xfrm>
        </p:spPr>
      </p:pic>
    </p:spTree>
    <p:extLst>
      <p:ext uri="{BB962C8B-B14F-4D97-AF65-F5344CB8AC3E}">
        <p14:creationId xmlns:p14="http://schemas.microsoft.com/office/powerpoint/2010/main" val="4070405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Plant cells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18232" r="18232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Plant cells have all the organelles just listed.</a:t>
            </a:r>
          </a:p>
          <a:p>
            <a:r>
              <a:rPr lang="en-US" dirty="0" smtClean="0"/>
              <a:t>They also have three more.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215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Vacuoles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13532" r="13532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Cell’s storage (water, food, chemicals)</a:t>
            </a:r>
          </a:p>
          <a:p>
            <a:r>
              <a:rPr lang="en-US" dirty="0" smtClean="0"/>
              <a:t>Usually small in animal cells</a:t>
            </a:r>
          </a:p>
          <a:p>
            <a:r>
              <a:rPr lang="en-US" dirty="0" smtClean="0"/>
              <a:t>Large in plant 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986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Wall (plants only)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24712" b="-24712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Provide structure and support for plant cells and some fungi cells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360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Chloroplasts (plants only)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Capture energy in sunlight and convert it into chemical energy in food</a:t>
            </a:r>
          </a:p>
          <a:p>
            <a:r>
              <a:rPr lang="en-US" dirty="0" smtClean="0"/>
              <a:t>This process is called photosynthesis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16474" r="164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2226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Chloroplasts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8374" r="8374"/>
          <a:stretch>
            <a:fillRect/>
          </a:stretch>
        </p:blipFill>
        <p:spPr/>
      </p:pic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6788" b="-67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4244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-12766" b="-127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0596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 Membrane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9382" r="19382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forms boundary of cell</a:t>
            </a:r>
          </a:p>
          <a:p>
            <a:r>
              <a:rPr lang="en-US" dirty="0" smtClean="0"/>
              <a:t>Is semi-permeable (it only lets certain things in and out)</a:t>
            </a:r>
          </a:p>
          <a:p>
            <a:r>
              <a:rPr lang="en-US" dirty="0" smtClean="0"/>
              <a:t>Things going in: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water</a:t>
            </a:r>
            <a:r>
              <a:rPr lang="en-US" dirty="0" smtClean="0"/>
              <a:t>, </a:t>
            </a:r>
            <a:r>
              <a:rPr lang="en-US" dirty="0" smtClean="0"/>
              <a:t>food, gases</a:t>
            </a:r>
            <a:endParaRPr lang="en-US" dirty="0" smtClean="0"/>
          </a:p>
          <a:p>
            <a:r>
              <a:rPr lang="en-US" dirty="0" smtClean="0"/>
              <a:t>Things going out: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smtClean="0"/>
              <a:t>waste, gases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200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Cytoplasm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886" r="1886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Holds and cushions organelles</a:t>
            </a:r>
          </a:p>
          <a:p>
            <a:r>
              <a:rPr lang="en-US" dirty="0" smtClean="0"/>
              <a:t>Moves organelles around by streaming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119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12166" r="12166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largest organelle in a eukaryotic cell is the nucleus</a:t>
            </a:r>
          </a:p>
          <a:p>
            <a:r>
              <a:rPr lang="en-US" dirty="0" smtClean="0"/>
              <a:t>The cell’s “control center”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917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 is surrounded by a nuclear envelope with pores.</a:t>
            </a:r>
          </a:p>
          <a:p>
            <a:r>
              <a:rPr lang="en-US" dirty="0" smtClean="0"/>
              <a:t> contains the DNA and the nucleolus</a:t>
            </a:r>
          </a:p>
          <a:p>
            <a:r>
              <a:rPr lang="en-US" dirty="0" smtClean="0"/>
              <a:t>Nucleolus: makes ribosome parts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10481" b="-104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3009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Nucleus and Nucleolus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l="-22732" r="-227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1770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Endoplasmic Reticulum (ER)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13592" b="-13592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43322"/>
          </a:xfrm>
        </p:spPr>
        <p:txBody>
          <a:bodyPr>
            <a:normAutofit/>
          </a:bodyPr>
          <a:lstStyle/>
          <a:p>
            <a:r>
              <a:rPr lang="en-US" dirty="0" smtClean="0"/>
              <a:t>A folded membrane that </a:t>
            </a:r>
            <a:r>
              <a:rPr lang="en-US" dirty="0" smtClean="0"/>
              <a:t>where materials are assembled for export.</a:t>
            </a:r>
            <a:endParaRPr lang="en-US" dirty="0" smtClean="0"/>
          </a:p>
          <a:p>
            <a:r>
              <a:rPr lang="en-US" dirty="0" smtClean="0"/>
              <a:t>Helps to produce and transport new cell membrane</a:t>
            </a:r>
          </a:p>
          <a:p>
            <a:r>
              <a:rPr lang="en-US" dirty="0" smtClean="0"/>
              <a:t>Like a system of conveyor belts that starts at the nucleus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955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528</Words>
  <Application>Microsoft Macintosh PowerPoint</Application>
  <PresentationFormat>On-screen Show (4:3)</PresentationFormat>
  <Paragraphs>89</Paragraphs>
  <Slides>28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ORGANELLES</vt:lpstr>
      <vt:lpstr>Two main types of cells</vt:lpstr>
      <vt:lpstr>Cell membrane</vt:lpstr>
      <vt:lpstr>Cell Membrane</vt:lpstr>
      <vt:lpstr>Cytoplasm</vt:lpstr>
      <vt:lpstr>Nucleus</vt:lpstr>
      <vt:lpstr>Nucleus</vt:lpstr>
      <vt:lpstr>Nucleus and Nucleolus</vt:lpstr>
      <vt:lpstr>Endoplasmic Reticulum (ER)</vt:lpstr>
      <vt:lpstr>PowerPoint Presentation</vt:lpstr>
      <vt:lpstr>Endoplasmic Reticulum</vt:lpstr>
      <vt:lpstr>Ribosomes</vt:lpstr>
      <vt:lpstr>Ribosome</vt:lpstr>
      <vt:lpstr>Golgi Bodies</vt:lpstr>
      <vt:lpstr>Golgi Bodies</vt:lpstr>
      <vt:lpstr>PowerPoint Presentation</vt:lpstr>
      <vt:lpstr>Mitochondria</vt:lpstr>
      <vt:lpstr>Mitochondria</vt:lpstr>
      <vt:lpstr>How does the skunk cabbage melt snow?</vt:lpstr>
      <vt:lpstr>Lysosome</vt:lpstr>
      <vt:lpstr>Lysosome</vt:lpstr>
      <vt:lpstr>PowerPoint Presentation</vt:lpstr>
      <vt:lpstr>What do lysosomes have to do with a frog’s life cycle?</vt:lpstr>
      <vt:lpstr>Plant cells</vt:lpstr>
      <vt:lpstr>Vacuoles</vt:lpstr>
      <vt:lpstr>Cell Wall (plants only)</vt:lpstr>
      <vt:lpstr>Chloroplasts (plants only)</vt:lpstr>
      <vt:lpstr>Chloroplasts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ORGANELLES</dc:title>
  <dc:creator>sfeds</dc:creator>
  <cp:lastModifiedBy>sfeds</cp:lastModifiedBy>
  <cp:revision>20</cp:revision>
  <dcterms:created xsi:type="dcterms:W3CDTF">2013-04-11T20:47:10Z</dcterms:created>
  <dcterms:modified xsi:type="dcterms:W3CDTF">2013-04-17T02:35:08Z</dcterms:modified>
</cp:coreProperties>
</file>